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0" r:id="rId4"/>
    <p:sldId id="272" r:id="rId5"/>
    <p:sldId id="278" r:id="rId6"/>
    <p:sldId id="274" r:id="rId7"/>
    <p:sldId id="273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92;&#1077;&#1089;&#1090;&#1077;&#1074;&#1072;&#1083;&#1100;%20&#1087;&#1088;&#1072;&#1082;&#1090;&#1080;&#1082;\Iz_Kf_Priklyucheniya_JElektronika_-_Do_chego_doshel_progress_28557082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47664" y="836712"/>
            <a:ext cx="6406480" cy="180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Муниципальное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казенное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дошкольное образовательное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учреждение детский сад «Елочка» п. Красногорьевский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Районный фестиваль образовательных практик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3779912" y="3212976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«Растим будущих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  конструкторов»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Бурдина С.В. старший воспитатель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МКДОУ д.с. «Елочка» п. Красногорьевский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z_Kf_Priklyucheniya_JElektronika_-_Do_chego_doshel_progress_2855708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0384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488832" cy="5256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8792" cy="10081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Знакомлю детей с конструктором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>
                <a:solidFill>
                  <a:srgbClr val="0070C0"/>
                </a:solidFill>
                <a:latin typeface="Antique Olive Compact" pitchFamily="34" charset="0"/>
              </a:rPr>
              <a:t>Lego </a:t>
            </a:r>
            <a:br>
              <a:rPr lang="en-US" sz="2800" dirty="0" smtClean="0">
                <a:solidFill>
                  <a:srgbClr val="0070C0"/>
                </a:solidFill>
                <a:latin typeface="Antique Olive Compact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ntique Olive Compact" pitchFamily="34" charset="0"/>
              </a:rPr>
              <a:t>Education We</a:t>
            </a:r>
            <a:r>
              <a:rPr lang="ru-RU" sz="2800" dirty="0" smtClean="0">
                <a:solidFill>
                  <a:srgbClr val="0070C0"/>
                </a:solidFill>
                <a:latin typeface="Antique Olive Compact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ntique Olive Compact" pitchFamily="34" charset="0"/>
              </a:rPr>
              <a:t>Do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" name="Picture 2" descr="C:\Users\USER\Desktop\фестеваль практик\IMG-1b74c3f61fd3fc32a071984f391ea730-V.jpg"/>
          <p:cNvPicPr>
            <a:picLocks noChangeAspect="1" noChangeArrowheads="1"/>
          </p:cNvPicPr>
          <p:nvPr/>
        </p:nvPicPr>
        <p:blipFill>
          <a:blip r:embed="rId3" cstate="print"/>
          <a:srcRect l="6920" t="16100" b="13074"/>
          <a:stretch>
            <a:fillRect/>
          </a:stretch>
        </p:blipFill>
        <p:spPr bwMode="auto">
          <a:xfrm>
            <a:off x="755576" y="1916832"/>
            <a:ext cx="2431022" cy="1944216"/>
          </a:xfrm>
          <a:prstGeom prst="rect">
            <a:avLst/>
          </a:prstGeom>
          <a:noFill/>
        </p:spPr>
      </p:pic>
      <p:pic>
        <p:nvPicPr>
          <p:cNvPr id="7" name="Picture 5" descr="C:\Users\USER\Desktop\фестеваль практик\IMG-b61686a3d415dbcf9e2a6b4e3e84aab0-V — копия.jpg"/>
          <p:cNvPicPr>
            <a:picLocks noChangeAspect="1" noChangeArrowheads="1"/>
          </p:cNvPicPr>
          <p:nvPr/>
        </p:nvPicPr>
        <p:blipFill>
          <a:blip r:embed="rId4" cstate="print"/>
          <a:srcRect l="6175" t="27413" r="17131" b="6015"/>
          <a:stretch>
            <a:fillRect/>
          </a:stretch>
        </p:blipFill>
        <p:spPr bwMode="auto">
          <a:xfrm>
            <a:off x="5890646" y="1916832"/>
            <a:ext cx="2497778" cy="2160240"/>
          </a:xfrm>
          <a:prstGeom prst="rect">
            <a:avLst/>
          </a:prstGeom>
          <a:noFill/>
        </p:spPr>
      </p:pic>
      <p:pic>
        <p:nvPicPr>
          <p:cNvPr id="8" name="Picture 3" descr="C:\Users\USER\Desktop\фестеваль практик\IMG-6c709ba39d26d82e39319483f2e92549-V.jpg"/>
          <p:cNvPicPr>
            <a:picLocks noChangeAspect="1" noChangeArrowheads="1"/>
          </p:cNvPicPr>
          <p:nvPr/>
        </p:nvPicPr>
        <p:blipFill>
          <a:blip r:embed="rId5" cstate="print"/>
          <a:srcRect l="3667" r="8320" b="3046"/>
          <a:stretch>
            <a:fillRect/>
          </a:stretch>
        </p:blipFill>
        <p:spPr bwMode="auto">
          <a:xfrm>
            <a:off x="899592" y="4077072"/>
            <a:ext cx="2304256" cy="1983220"/>
          </a:xfrm>
          <a:prstGeom prst="rect">
            <a:avLst/>
          </a:prstGeom>
          <a:noFill/>
        </p:spPr>
      </p:pic>
      <p:pic>
        <p:nvPicPr>
          <p:cNvPr id="9" name="Picture 6" descr="C:\Users\ё\Desktop\митюкова пасха\DSC091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564904"/>
            <a:ext cx="2448272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SER\Desktop\фестеваль практик\IMG-b61686a3d415dbcf9e2a6b4e3e84aab0-V — копия (2).jpg"/>
          <p:cNvPicPr>
            <a:picLocks noChangeAspect="1" noChangeArrowheads="1"/>
          </p:cNvPicPr>
          <p:nvPr/>
        </p:nvPicPr>
        <p:blipFill>
          <a:blip r:embed="rId7" cstate="print"/>
          <a:srcRect l="5061" t="26471" r="9202" b="9412"/>
          <a:stretch>
            <a:fillRect/>
          </a:stretch>
        </p:blipFill>
        <p:spPr bwMode="auto">
          <a:xfrm>
            <a:off x="6012160" y="4221088"/>
            <a:ext cx="2306012" cy="174099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6328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704856" cy="7109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r>
              <a:rPr lang="ru-RU" sz="3100" b="1" dirty="0" err="1" smtClean="0">
                <a:solidFill>
                  <a:srgbClr val="FF0000"/>
                </a:solidFill>
              </a:rPr>
              <a:t>Районый</a:t>
            </a:r>
            <a:r>
              <a:rPr lang="ru-RU" sz="3100" b="1" dirty="0" smtClean="0">
                <a:solidFill>
                  <a:srgbClr val="FF0000"/>
                </a:solidFill>
              </a:rPr>
              <a:t> семинаре с. Богучаны.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>
                <a:solidFill>
                  <a:srgbClr val="7030A0"/>
                </a:solidFill>
              </a:rPr>
              <a:t>Делюсь опытом  и результатами работы с детьми по робототехнике.</a:t>
            </a:r>
            <a:endParaRPr lang="ru-RU" sz="31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C:\Users\USER\Desktop\фестеваль практик\DSC_022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33029" t="22906"/>
          <a:stretch>
            <a:fillRect/>
          </a:stretch>
        </p:blipFill>
        <p:spPr bwMode="auto">
          <a:xfrm>
            <a:off x="899592" y="1988840"/>
            <a:ext cx="2814858" cy="2160240"/>
          </a:xfrm>
          <a:prstGeom prst="rect">
            <a:avLst/>
          </a:prstGeom>
          <a:noFill/>
        </p:spPr>
      </p:pic>
      <p:pic>
        <p:nvPicPr>
          <p:cNvPr id="7" name="Picture 3" descr="J:\DSC_0222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40772" t="23869" r="11039" b="17682"/>
          <a:stretch>
            <a:fillRect/>
          </a:stretch>
        </p:blipFill>
        <p:spPr bwMode="auto">
          <a:xfrm>
            <a:off x="5580112" y="1988840"/>
            <a:ext cx="2808312" cy="2270550"/>
          </a:xfrm>
          <a:prstGeom prst="rect">
            <a:avLst/>
          </a:prstGeom>
          <a:noFill/>
        </p:spPr>
      </p:pic>
      <p:pic>
        <p:nvPicPr>
          <p:cNvPr id="8" name="Picture 4" descr="J:\DSC_022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25641" t="34619"/>
          <a:stretch>
            <a:fillRect/>
          </a:stretch>
        </p:blipFill>
        <p:spPr bwMode="auto">
          <a:xfrm>
            <a:off x="3347864" y="4293096"/>
            <a:ext cx="2580028" cy="172819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6328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416824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Обучение педагогов детского сада </a:t>
            </a:r>
            <a:r>
              <a:rPr lang="ru-RU" sz="2800" b="1" dirty="0" smtClean="0">
                <a:solidFill>
                  <a:srgbClr val="C00000"/>
                </a:solidFill>
              </a:rPr>
              <a:t>робототехнике</a:t>
            </a:r>
            <a:r>
              <a:rPr lang="ru-RU" sz="2800" b="1" dirty="0" smtClean="0">
                <a:solidFill>
                  <a:srgbClr val="FFC000"/>
                </a:solidFill>
              </a:rPr>
              <a:t> 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11" name="Picture 5" descr="C:\Users\ё\Desktop\митюкова пасха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988840"/>
            <a:ext cx="2952328" cy="3938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C:\Users\ё\Desktop\митюкова пасха\i (1).jpg"/>
          <p:cNvPicPr>
            <a:picLocks noChangeAspect="1" noChangeArrowheads="1"/>
          </p:cNvPicPr>
          <p:nvPr/>
        </p:nvPicPr>
        <p:blipFill>
          <a:blip r:embed="rId4" cstate="print"/>
          <a:srcRect l="13043" t="17391"/>
          <a:stretch>
            <a:fillRect/>
          </a:stretch>
        </p:blipFill>
        <p:spPr bwMode="auto">
          <a:xfrm>
            <a:off x="4427984" y="2780928"/>
            <a:ext cx="3168352" cy="22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70485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187624" y="98072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Мои будущие конструкторы!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фестеваль практик\IMG_20200115_1613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556792"/>
            <a:ext cx="1752842" cy="2337123"/>
          </a:xfrm>
          <a:prstGeom prst="rect">
            <a:avLst/>
          </a:prstGeom>
          <a:noFill/>
        </p:spPr>
      </p:pic>
      <p:pic>
        <p:nvPicPr>
          <p:cNvPr id="8" name="Picture 3" descr="C:\Users\USER\Desktop\фестеваль практик\IMG_20200115_154335.jpg"/>
          <p:cNvPicPr>
            <a:picLocks noChangeAspect="1" noChangeArrowheads="1"/>
          </p:cNvPicPr>
          <p:nvPr/>
        </p:nvPicPr>
        <p:blipFill>
          <a:blip r:embed="rId4" cstate="print"/>
          <a:srcRect l="11816" t="21315" b="8681"/>
          <a:stretch>
            <a:fillRect/>
          </a:stretch>
        </p:blipFill>
        <p:spPr bwMode="auto">
          <a:xfrm>
            <a:off x="6084168" y="1484784"/>
            <a:ext cx="2313066" cy="2448272"/>
          </a:xfrm>
          <a:prstGeom prst="rect">
            <a:avLst/>
          </a:prstGeom>
          <a:noFill/>
        </p:spPr>
      </p:pic>
      <p:pic>
        <p:nvPicPr>
          <p:cNvPr id="9" name="Picture 3" descr="C:\Users\USER\Desktop\фестеваль практик\IMG-0213abf27ed520f349abe7d9664cf2f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933056"/>
            <a:ext cx="2924142" cy="2193107"/>
          </a:xfrm>
          <a:prstGeom prst="rect">
            <a:avLst/>
          </a:prstGeom>
          <a:noFill/>
        </p:spPr>
      </p:pic>
      <p:pic>
        <p:nvPicPr>
          <p:cNvPr id="10" name="Picture 4" descr="C:\Users\USER\Desktop\фестеваль практик\IMG-f3b7dc0ea3ff1308c506b8147ae3ebe8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5064"/>
            <a:ext cx="2924143" cy="2193107"/>
          </a:xfrm>
          <a:prstGeom prst="rect">
            <a:avLst/>
          </a:prstGeom>
          <a:noFill/>
        </p:spPr>
      </p:pic>
      <p:pic>
        <p:nvPicPr>
          <p:cNvPr id="11" name="Picture 4" descr="C:\Users\USER\Desktop\фестеваль практик\IMG-e22d37d6c1882ab44d723aca87328e1d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772816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623" y="26962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764704"/>
            <a:ext cx="76328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27584" y="980728"/>
            <a:ext cx="7859216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Мастер -класс для педагогов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п. Шиверский, п. Гремучий .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фестеваль практик\DSC01844.JPG"/>
          <p:cNvPicPr>
            <a:picLocks noChangeAspect="1" noChangeArrowheads="1"/>
          </p:cNvPicPr>
          <p:nvPr/>
        </p:nvPicPr>
        <p:blipFill>
          <a:blip r:embed="rId3" cstate="print"/>
          <a:srcRect l="7113" t="16542" r="8900" b="726"/>
          <a:stretch>
            <a:fillRect/>
          </a:stretch>
        </p:blipFill>
        <p:spPr bwMode="auto">
          <a:xfrm>
            <a:off x="899592" y="1772816"/>
            <a:ext cx="3026414" cy="1728192"/>
          </a:xfrm>
          <a:prstGeom prst="rect">
            <a:avLst/>
          </a:prstGeom>
          <a:noFill/>
        </p:spPr>
      </p:pic>
      <p:pic>
        <p:nvPicPr>
          <p:cNvPr id="7" name="Picture 4" descr="C:\Users\USER\Desktop\Новая папкапрактика робототехника\DSC018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3659797" cy="2054076"/>
          </a:xfrm>
          <a:prstGeom prst="rect">
            <a:avLst/>
          </a:prstGeom>
          <a:noFill/>
        </p:spPr>
      </p:pic>
      <p:pic>
        <p:nvPicPr>
          <p:cNvPr id="8" name="Picture 2" descr="J:\DSC01848.JPG"/>
          <p:cNvPicPr>
            <a:picLocks noChangeAspect="1" noChangeArrowheads="1"/>
          </p:cNvPicPr>
          <p:nvPr/>
        </p:nvPicPr>
        <p:blipFill>
          <a:blip r:embed="rId5" cstate="print"/>
          <a:srcRect l="26770" t="17349" r="7113" b="7090"/>
          <a:stretch>
            <a:fillRect/>
          </a:stretch>
        </p:blipFill>
        <p:spPr bwMode="auto">
          <a:xfrm>
            <a:off x="4860032" y="1844824"/>
            <a:ext cx="2952328" cy="1894778"/>
          </a:xfrm>
          <a:prstGeom prst="rect">
            <a:avLst/>
          </a:prstGeom>
          <a:noFill/>
        </p:spPr>
      </p:pic>
      <p:pic>
        <p:nvPicPr>
          <p:cNvPr id="9" name="Picture 2" descr="C:\Users\USER\Desktop\фестеваль практик\DSC01845.JPG"/>
          <p:cNvPicPr>
            <a:picLocks noChangeAspect="1" noChangeArrowheads="1"/>
          </p:cNvPicPr>
          <p:nvPr/>
        </p:nvPicPr>
        <p:blipFill>
          <a:blip r:embed="rId6" cstate="print"/>
          <a:srcRect l="13367" t="24497" r="22302"/>
          <a:stretch>
            <a:fillRect/>
          </a:stretch>
        </p:blipFill>
        <p:spPr bwMode="auto">
          <a:xfrm>
            <a:off x="683568" y="3789040"/>
            <a:ext cx="3384376" cy="22307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632848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USER\Desktop\фестеваль практик\IMG-392c532e20b101abbcfd0967dea0fdf9-V.jpg"/>
          <p:cNvPicPr>
            <a:picLocks noChangeAspect="1" noChangeArrowheads="1"/>
          </p:cNvPicPr>
          <p:nvPr/>
        </p:nvPicPr>
        <p:blipFill>
          <a:blip r:embed="rId3" cstate="print"/>
          <a:srcRect t="13360" r="21362"/>
          <a:stretch>
            <a:fillRect/>
          </a:stretch>
        </p:blipFill>
        <p:spPr bwMode="auto">
          <a:xfrm>
            <a:off x="1043608" y="3284984"/>
            <a:ext cx="3264069" cy="2697163"/>
          </a:xfrm>
          <a:prstGeom prst="rect">
            <a:avLst/>
          </a:prstGeom>
          <a:noFill/>
        </p:spPr>
      </p:pic>
      <p:pic>
        <p:nvPicPr>
          <p:cNvPr id="16" name="Picture 2" descr="C:\Users\USER\Desktop\фестеваль практик\IMG-436e5f7a565a6396576beabfaa61837d-V.jpg"/>
          <p:cNvPicPr>
            <a:picLocks noChangeAspect="1" noChangeArrowheads="1"/>
          </p:cNvPicPr>
          <p:nvPr/>
        </p:nvPicPr>
        <p:blipFill>
          <a:blip r:embed="rId4" cstate="print"/>
          <a:srcRect l="15023" t="12382"/>
          <a:stretch>
            <a:fillRect/>
          </a:stretch>
        </p:blipFill>
        <p:spPr bwMode="auto">
          <a:xfrm>
            <a:off x="5436096" y="3933056"/>
            <a:ext cx="2742892" cy="2121099"/>
          </a:xfrm>
          <a:prstGeom prst="rect">
            <a:avLst/>
          </a:prstGeom>
          <a:noFill/>
        </p:spPr>
      </p:pic>
      <p:pic>
        <p:nvPicPr>
          <p:cNvPr id="18" name="Picture 2" descr="C:\Users\USER\Desktop\фестеваль практик\IMG_20200122_165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916832"/>
            <a:ext cx="2448272" cy="1836204"/>
          </a:xfrm>
          <a:prstGeom prst="rect">
            <a:avLst/>
          </a:prstGeom>
          <a:noFill/>
        </p:spPr>
      </p:pic>
      <p:pic>
        <p:nvPicPr>
          <p:cNvPr id="19" name="Picture 5" descr="C:\Users\USER\Desktop\Новая папкапрактика робототехника\DSC091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980728"/>
            <a:ext cx="2630420" cy="197281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283968" y="8367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Презентация моделей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9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естеваль практик\Brick Journaling Card Horizont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623" cy="68310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55576" y="692696"/>
            <a:ext cx="7704856" cy="54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Мои будущие конструкторы!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C:\Users\USER\Desktop\Новая папкапрактика робототехника\DSC0915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880319" cy="2160240"/>
          </a:xfrm>
          <a:prstGeom prst="rect">
            <a:avLst/>
          </a:prstGeom>
          <a:noFill/>
        </p:spPr>
      </p:pic>
      <p:pic>
        <p:nvPicPr>
          <p:cNvPr id="7" name="Picture 5" descr="J:\IMG_20200115_154335.jpg"/>
          <p:cNvPicPr>
            <a:picLocks noChangeAspect="1" noChangeArrowheads="1"/>
          </p:cNvPicPr>
          <p:nvPr/>
        </p:nvPicPr>
        <p:blipFill>
          <a:blip r:embed="rId4" cstate="print"/>
          <a:srcRect t="21315"/>
          <a:stretch>
            <a:fillRect/>
          </a:stretch>
        </p:blipFill>
        <p:spPr bwMode="auto">
          <a:xfrm>
            <a:off x="827584" y="3861048"/>
            <a:ext cx="2159031" cy="2265115"/>
          </a:xfrm>
          <a:prstGeom prst="rect">
            <a:avLst/>
          </a:prstGeom>
          <a:noFill/>
        </p:spPr>
      </p:pic>
      <p:pic>
        <p:nvPicPr>
          <p:cNvPr id="8" name="Picture 2" descr="J:\IMG_20200115_1613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628800"/>
            <a:ext cx="1881936" cy="2193107"/>
          </a:xfrm>
          <a:prstGeom prst="rect">
            <a:avLst/>
          </a:prstGeom>
          <a:noFill/>
        </p:spPr>
      </p:pic>
      <p:pic>
        <p:nvPicPr>
          <p:cNvPr id="9" name="Picture 6" descr="C:\Users\ё\Desktop\митюкова пасха\DSC09161.JPG"/>
          <p:cNvPicPr>
            <a:picLocks noChangeAspect="1" noChangeArrowheads="1"/>
          </p:cNvPicPr>
          <p:nvPr/>
        </p:nvPicPr>
        <p:blipFill>
          <a:blip r:embed="rId6" cstate="print"/>
          <a:srcRect t="7219" r="34930"/>
          <a:stretch>
            <a:fillRect/>
          </a:stretch>
        </p:blipFill>
        <p:spPr bwMode="auto">
          <a:xfrm>
            <a:off x="6228184" y="1628800"/>
            <a:ext cx="2064337" cy="22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USER\Desktop\фестеваль практик\IMG-e22d37d6c1882ab44d723aca87328e1d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933056"/>
            <a:ext cx="2880320" cy="2160240"/>
          </a:xfrm>
          <a:prstGeom prst="rect">
            <a:avLst/>
          </a:prstGeom>
          <a:noFill/>
        </p:spPr>
      </p:pic>
      <p:pic>
        <p:nvPicPr>
          <p:cNvPr id="11" name="Picture 3" descr="C:\Users\USER\Desktop\фестеваль практик\IMG-f3b7dc0ea3ff1308c506b8147ae3ebe8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3933056"/>
            <a:ext cx="2376264" cy="2106235"/>
          </a:xfrm>
          <a:prstGeom prst="rect">
            <a:avLst/>
          </a:prstGeom>
          <a:noFill/>
        </p:spPr>
      </p:pic>
      <p:pic>
        <p:nvPicPr>
          <p:cNvPr id="12290" name="Picture 2" descr="C:\Users\USER\Desktop\фестеваль практик\img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65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Знакомлю детей с конструктором  Lego  Education We Do</vt:lpstr>
      <vt:lpstr> Районый семинаре с. Богучаны.  Делюсь опытом  и результатами работы с детьми по робототехнике.</vt:lpstr>
      <vt:lpstr>Обучение педагогов детского сада робототехнике </vt:lpstr>
      <vt:lpstr>Слайд 5</vt:lpstr>
      <vt:lpstr>Мастер -класс для педагогов  п. Шиверский, п. Гремучий .  </vt:lpstr>
      <vt:lpstr>Слайд 7</vt:lpstr>
      <vt:lpstr>Мои будущие конструкторы!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37</cp:revision>
  <dcterms:created xsi:type="dcterms:W3CDTF">2021-01-21T01:42:23Z</dcterms:created>
  <dcterms:modified xsi:type="dcterms:W3CDTF">2021-01-21T06:13:03Z</dcterms:modified>
</cp:coreProperties>
</file>